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9" r:id="rId2"/>
    <p:sldId id="280" r:id="rId3"/>
    <p:sldId id="281" r:id="rId4"/>
    <p:sldId id="272" r:id="rId5"/>
    <p:sldId id="273" r:id="rId6"/>
    <p:sldId id="274" r:id="rId7"/>
    <p:sldId id="275" r:id="rId8"/>
    <p:sldId id="276" r:id="rId9"/>
    <p:sldId id="277" r:id="rId10"/>
    <p:sldId id="278" r:id="rId11"/>
    <p:sldId id="282" r:id="rId12"/>
    <p:sldId id="291" r:id="rId13"/>
    <p:sldId id="292" r:id="rId14"/>
    <p:sldId id="293" r:id="rId15"/>
    <p:sldId id="283" r:id="rId16"/>
    <p:sldId id="284" r:id="rId17"/>
    <p:sldId id="285" r:id="rId18"/>
    <p:sldId id="286" r:id="rId19"/>
    <p:sldId id="287" r:id="rId20"/>
    <p:sldId id="288" r:id="rId21"/>
    <p:sldId id="289" r:id="rId22"/>
    <p:sldId id="290" r:id="rId23"/>
    <p:sldId id="294" r:id="rId24"/>
    <p:sldId id="295" r:id="rId25"/>
    <p:sldId id="296" r:id="rId26"/>
    <p:sldId id="29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autoAdjust="0"/>
    <p:restoredTop sz="94660"/>
  </p:normalViewPr>
  <p:slideViewPr>
    <p:cSldViewPr snapToGrid="0" showGuides="1">
      <p:cViewPr>
        <p:scale>
          <a:sx n="130" d="100"/>
          <a:sy n="130" d="100"/>
        </p:scale>
        <p:origin x="-3150" y="-2898"/>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4</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5</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8</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3914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24</a:t>
            </a:fld>
            <a:endParaRPr lang="en-US"/>
          </a:p>
        </p:txBody>
      </p:sp>
    </p:spTree>
    <p:extLst>
      <p:ext uri="{BB962C8B-B14F-4D97-AF65-F5344CB8AC3E}">
        <p14:creationId xmlns:p14="http://schemas.microsoft.com/office/powerpoint/2010/main" val="3316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4/10/2025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4/10/2025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C264C4-B85F-09F7-9CF7-B0CEE0D62C9E}"/>
              </a:ext>
            </a:extLst>
          </p:cNvPr>
          <p:cNvSpPr/>
          <p:nvPr/>
        </p:nvSpPr>
        <p:spPr>
          <a:xfrm>
            <a:off x="4745620" y="517968"/>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A407676-FEBE-BA89-AF19-DAEFBC360C63}"/>
              </a:ext>
            </a:extLst>
          </p:cNvPr>
          <p:cNvCxnSpPr/>
          <p:nvPr/>
        </p:nvCxnSpPr>
        <p:spPr>
          <a:xfrm flipV="1">
            <a:off x="4745620"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C8D1A2-EAEA-1D16-CE6C-02C7CA2190D2}"/>
              </a:ext>
            </a:extLst>
          </p:cNvPr>
          <p:cNvCxnSpPr/>
          <p:nvPr/>
        </p:nvCxnSpPr>
        <p:spPr>
          <a:xfrm flipV="1">
            <a:off x="7212956"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3E5364-FE62-78B8-C5B7-8D25049D7DF9}"/>
              </a:ext>
            </a:extLst>
          </p:cNvPr>
          <p:cNvCxnSpPr>
            <a:cxnSpLocks/>
            <a:stCxn id="17" idx="3"/>
          </p:cNvCxnSpPr>
          <p:nvPr/>
        </p:nvCxnSpPr>
        <p:spPr>
          <a:xfrm flipV="1">
            <a:off x="6789795" y="1725867"/>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AE5F3CB-5420-C72B-D20C-2FF3BD22A1A7}"/>
              </a:ext>
            </a:extLst>
          </p:cNvPr>
          <p:cNvCxnSpPr>
            <a:cxnSpLocks/>
            <a:stCxn id="17" idx="1"/>
          </p:cNvCxnSpPr>
          <p:nvPr/>
        </p:nvCxnSpPr>
        <p:spPr>
          <a:xfrm flipH="1">
            <a:off x="4761048" y="1735673"/>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04B0EB-2B97-9777-80A7-34C206B2376B}"/>
              </a:ext>
            </a:extLst>
          </p:cNvPr>
          <p:cNvCxnSpPr>
            <a:cxnSpLocks/>
          </p:cNvCxnSpPr>
          <p:nvPr/>
        </p:nvCxnSpPr>
        <p:spPr>
          <a:xfrm>
            <a:off x="5868365" y="1458410"/>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EB69180-117D-8271-5306-8C86A1DE5AD4}"/>
              </a:ext>
            </a:extLst>
          </p:cNvPr>
          <p:cNvCxnSpPr>
            <a:cxnSpLocks/>
          </p:cNvCxnSpPr>
          <p:nvPr/>
        </p:nvCxnSpPr>
        <p:spPr>
          <a:xfrm flipV="1">
            <a:off x="3140765" y="696410"/>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57865CD-349D-561C-51D2-361E6D676C9A}"/>
              </a:ext>
            </a:extLst>
          </p:cNvPr>
          <p:cNvCxnSpPr>
            <a:cxnSpLocks/>
          </p:cNvCxnSpPr>
          <p:nvPr/>
        </p:nvCxnSpPr>
        <p:spPr>
          <a:xfrm flipH="1" flipV="1">
            <a:off x="5685098" y="696410"/>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EEF705-CA22-93EC-6079-4C9E5954BD7B}"/>
              </a:ext>
            </a:extLst>
          </p:cNvPr>
          <p:cNvSpPr txBox="1"/>
          <p:nvPr/>
        </p:nvSpPr>
        <p:spPr>
          <a:xfrm>
            <a:off x="7606495" y="1036182"/>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13" name="TextBox 12">
            <a:extLst>
              <a:ext uri="{FF2B5EF4-FFF2-40B4-BE49-F238E27FC236}">
                <a16:creationId xmlns:a16="http://schemas.microsoft.com/office/drawing/2014/main" id="{BCFE4884-4A88-CCE5-0261-B6EDAF278D5B}"/>
              </a:ext>
            </a:extLst>
          </p:cNvPr>
          <p:cNvSpPr txBox="1"/>
          <p:nvPr/>
        </p:nvSpPr>
        <p:spPr>
          <a:xfrm>
            <a:off x="3502939" y="247574"/>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14" name="Speech Bubble: Rectangle 13">
            <a:extLst>
              <a:ext uri="{FF2B5EF4-FFF2-40B4-BE49-F238E27FC236}">
                <a16:creationId xmlns:a16="http://schemas.microsoft.com/office/drawing/2014/main" id="{6848AC26-3DC5-85C0-F4AE-293F856340E9}"/>
              </a:ext>
            </a:extLst>
          </p:cNvPr>
          <p:cNvSpPr/>
          <p:nvPr/>
        </p:nvSpPr>
        <p:spPr>
          <a:xfrm>
            <a:off x="7511676" y="1711390"/>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Hi</a:t>
            </a:r>
          </a:p>
        </p:txBody>
      </p:sp>
      <p:sp>
        <p:nvSpPr>
          <p:cNvPr id="15" name="Speech Bubble: Rectangle 14">
            <a:extLst>
              <a:ext uri="{FF2B5EF4-FFF2-40B4-BE49-F238E27FC236}">
                <a16:creationId xmlns:a16="http://schemas.microsoft.com/office/drawing/2014/main" id="{9A1B1952-1653-FC95-F879-936241B8CBD2}"/>
              </a:ext>
            </a:extLst>
          </p:cNvPr>
          <p:cNvSpPr/>
          <p:nvPr/>
        </p:nvSpPr>
        <p:spPr>
          <a:xfrm>
            <a:off x="3464134" y="1923878"/>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Lo</a:t>
            </a:r>
          </a:p>
        </p:txBody>
      </p:sp>
      <p:cxnSp>
        <p:nvCxnSpPr>
          <p:cNvPr id="16" name="Straight Connector 15">
            <a:extLst>
              <a:ext uri="{FF2B5EF4-FFF2-40B4-BE49-F238E27FC236}">
                <a16:creationId xmlns:a16="http://schemas.microsoft.com/office/drawing/2014/main" id="{6CCEEE56-6018-E2CD-12D8-70E890454430}"/>
              </a:ext>
            </a:extLst>
          </p:cNvPr>
          <p:cNvCxnSpPr>
            <a:cxnSpLocks/>
            <a:stCxn id="4" idx="0"/>
          </p:cNvCxnSpPr>
          <p:nvPr/>
        </p:nvCxnSpPr>
        <p:spPr>
          <a:xfrm>
            <a:off x="4982899" y="517968"/>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F47CD9-B849-441A-1AE5-2E4C04A3085F}"/>
              </a:ext>
            </a:extLst>
          </p:cNvPr>
          <p:cNvSpPr txBox="1"/>
          <p:nvPr/>
        </p:nvSpPr>
        <p:spPr>
          <a:xfrm>
            <a:off x="5390629" y="1551007"/>
            <a:ext cx="1399166" cy="369332"/>
          </a:xfrm>
          <a:prstGeom prst="rect">
            <a:avLst/>
          </a:prstGeom>
          <a:noFill/>
        </p:spPr>
        <p:txBody>
          <a:bodyPr wrap="none" rtlCol="0">
            <a:spAutoFit/>
          </a:bodyPr>
          <a:lstStyle/>
          <a:p>
            <a:r>
              <a:rPr lang="en-US" dirty="0"/>
              <a:t>Switch Zone</a:t>
            </a:r>
          </a:p>
        </p:txBody>
      </p:sp>
      <p:sp>
        <p:nvSpPr>
          <p:cNvPr id="18" name="Speech Bubble: Rectangle 17">
            <a:extLst>
              <a:ext uri="{FF2B5EF4-FFF2-40B4-BE49-F238E27FC236}">
                <a16:creationId xmlns:a16="http://schemas.microsoft.com/office/drawing/2014/main" id="{8D52B474-14F5-0B27-65C2-CE06AB9AED59}"/>
              </a:ext>
            </a:extLst>
          </p:cNvPr>
          <p:cNvSpPr/>
          <p:nvPr/>
        </p:nvSpPr>
        <p:spPr>
          <a:xfrm>
            <a:off x="3140765" y="986837"/>
            <a:ext cx="1372395" cy="552801"/>
          </a:xfrm>
          <a:prstGeom prst="wedgeRectCallout">
            <a:avLst>
              <a:gd name="adj1" fmla="val 87317"/>
              <a:gd name="adj2" fmla="val 6338"/>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19" name="Straight Connector 18">
            <a:extLst>
              <a:ext uri="{FF2B5EF4-FFF2-40B4-BE49-F238E27FC236}">
                <a16:creationId xmlns:a16="http://schemas.microsoft.com/office/drawing/2014/main" id="{0AE39273-D01C-5B31-110C-B2E42095DF5E}"/>
              </a:ext>
            </a:extLst>
          </p:cNvPr>
          <p:cNvCxnSpPr>
            <a:cxnSpLocks/>
          </p:cNvCxnSpPr>
          <p:nvPr/>
        </p:nvCxnSpPr>
        <p:spPr>
          <a:xfrm flipV="1">
            <a:off x="5220178" y="27678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9A35B4-2F9E-3FB1-ED09-A77050A3D681}"/>
              </a:ext>
            </a:extLst>
          </p:cNvPr>
          <p:cNvCxnSpPr>
            <a:cxnSpLocks/>
          </p:cNvCxnSpPr>
          <p:nvPr/>
        </p:nvCxnSpPr>
        <p:spPr>
          <a:xfrm flipV="1">
            <a:off x="4736472" y="286065"/>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57EF51-DCF5-0E1C-97F4-D0F92D483A78}"/>
              </a:ext>
            </a:extLst>
          </p:cNvPr>
          <p:cNvCxnSpPr/>
          <p:nvPr/>
        </p:nvCxnSpPr>
        <p:spPr>
          <a:xfrm>
            <a:off x="4761048" y="381663"/>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Speech Bubble: Rectangle 21">
            <a:extLst>
              <a:ext uri="{FF2B5EF4-FFF2-40B4-BE49-F238E27FC236}">
                <a16:creationId xmlns:a16="http://schemas.microsoft.com/office/drawing/2014/main" id="{916E970B-C98E-D62D-34ED-C215F84DF86C}"/>
              </a:ext>
            </a:extLst>
          </p:cNvPr>
          <p:cNvSpPr/>
          <p:nvPr/>
        </p:nvSpPr>
        <p:spPr>
          <a:xfrm>
            <a:off x="5759777" y="221318"/>
            <a:ext cx="1378500" cy="552801"/>
          </a:xfrm>
          <a:prstGeom prst="wedgeRectCallout">
            <a:avLst>
              <a:gd name="adj1" fmla="val -88299"/>
              <a:gd name="adj2" fmla="val -24086"/>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23" name="TextBox 22">
            <a:extLst>
              <a:ext uri="{FF2B5EF4-FFF2-40B4-BE49-F238E27FC236}">
                <a16:creationId xmlns:a16="http://schemas.microsoft.com/office/drawing/2014/main" id="{90DB00EC-17EA-9D0E-09AC-32915C22CECA}"/>
              </a:ext>
            </a:extLst>
          </p:cNvPr>
          <p:cNvSpPr txBox="1"/>
          <p:nvPr/>
        </p:nvSpPr>
        <p:spPr>
          <a:xfrm>
            <a:off x="5296989" y="1910533"/>
            <a:ext cx="1512337" cy="369332"/>
          </a:xfrm>
          <a:prstGeom prst="rect">
            <a:avLst/>
          </a:prstGeom>
          <a:noFill/>
        </p:spPr>
        <p:txBody>
          <a:bodyPr wrap="none" rtlCol="0">
            <a:spAutoFit/>
          </a:bodyPr>
          <a:lstStyle/>
          <a:p>
            <a:r>
              <a:rPr lang="en-US" dirty="0"/>
              <a:t>Test Set Point</a:t>
            </a:r>
          </a:p>
        </p:txBody>
      </p:sp>
      <p:cxnSp>
        <p:nvCxnSpPr>
          <p:cNvPr id="24" name="Straight Arrow Connector 23">
            <a:extLst>
              <a:ext uri="{FF2B5EF4-FFF2-40B4-BE49-F238E27FC236}">
                <a16:creationId xmlns:a16="http://schemas.microsoft.com/office/drawing/2014/main" id="{99A28BED-2942-92C9-6B75-0CDDB7509B58}"/>
              </a:ext>
            </a:extLst>
          </p:cNvPr>
          <p:cNvCxnSpPr>
            <a:cxnSpLocks/>
            <a:stCxn id="23" idx="1"/>
          </p:cNvCxnSpPr>
          <p:nvPr/>
        </p:nvCxnSpPr>
        <p:spPr>
          <a:xfrm flipH="1">
            <a:off x="4757876" y="2095199"/>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23D6A8B-E9E0-AF47-FB01-183211AFACEC}"/>
              </a:ext>
            </a:extLst>
          </p:cNvPr>
          <p:cNvSpPr txBox="1"/>
          <p:nvPr/>
        </p:nvSpPr>
        <p:spPr>
          <a:xfrm>
            <a:off x="5810942" y="864762"/>
            <a:ext cx="1459438" cy="369332"/>
          </a:xfrm>
          <a:prstGeom prst="rect">
            <a:avLst/>
          </a:prstGeom>
          <a:noFill/>
        </p:spPr>
        <p:txBody>
          <a:bodyPr wrap="none" rtlCol="0">
            <a:spAutoFit/>
          </a:bodyPr>
          <a:lstStyle/>
          <a:p>
            <a:r>
              <a:rPr lang="en-US" dirty="0"/>
              <a:t> Switch Point</a:t>
            </a:r>
          </a:p>
        </p:txBody>
      </p:sp>
      <p:cxnSp>
        <p:nvCxnSpPr>
          <p:cNvPr id="26" name="Straight Arrow Connector 25">
            <a:extLst>
              <a:ext uri="{FF2B5EF4-FFF2-40B4-BE49-F238E27FC236}">
                <a16:creationId xmlns:a16="http://schemas.microsoft.com/office/drawing/2014/main" id="{57FE37CA-EF6D-F463-6C7F-94B0060B09B3}"/>
              </a:ext>
            </a:extLst>
          </p:cNvPr>
          <p:cNvCxnSpPr>
            <a:cxnSpLocks/>
          </p:cNvCxnSpPr>
          <p:nvPr/>
        </p:nvCxnSpPr>
        <p:spPr>
          <a:xfrm flipH="1">
            <a:off x="5794399" y="1165253"/>
            <a:ext cx="22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59FB81-6983-5455-3CE4-AFBB16A3EF42}"/>
              </a:ext>
            </a:extLst>
          </p:cNvPr>
          <p:cNvCxnSpPr/>
          <p:nvPr/>
        </p:nvCxnSpPr>
        <p:spPr>
          <a:xfrm>
            <a:off x="5787882" y="891249"/>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7B5DB5-7A21-4AB1-BF75-AA420B1B2803}"/>
              </a:ext>
            </a:extLst>
          </p:cNvPr>
          <p:cNvCxnSpPr>
            <a:cxnSpLocks/>
          </p:cNvCxnSpPr>
          <p:nvPr/>
        </p:nvCxnSpPr>
        <p:spPr>
          <a:xfrm flipV="1">
            <a:off x="4997078" y="228190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8FBC8C3-8DA0-C54E-F96E-BC7B08DDD8B1}"/>
              </a:ext>
            </a:extLst>
          </p:cNvPr>
          <p:cNvCxnSpPr>
            <a:cxnSpLocks/>
          </p:cNvCxnSpPr>
          <p:nvPr/>
        </p:nvCxnSpPr>
        <p:spPr>
          <a:xfrm flipV="1">
            <a:off x="4758696" y="2291186"/>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D59327-81F0-4E76-92EB-9FD28CBE19A0}"/>
              </a:ext>
            </a:extLst>
          </p:cNvPr>
          <p:cNvCxnSpPr>
            <a:cxnSpLocks/>
          </p:cNvCxnSpPr>
          <p:nvPr/>
        </p:nvCxnSpPr>
        <p:spPr>
          <a:xfrm>
            <a:off x="4783272" y="2386784"/>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30">
            <a:extLst>
              <a:ext uri="{FF2B5EF4-FFF2-40B4-BE49-F238E27FC236}">
                <a16:creationId xmlns:a16="http://schemas.microsoft.com/office/drawing/2014/main" id="{9E29E100-5B61-58C3-D686-9885F8ECB1DB}"/>
              </a:ext>
            </a:extLst>
          </p:cNvPr>
          <p:cNvSpPr/>
          <p:nvPr/>
        </p:nvSpPr>
        <p:spPr>
          <a:xfrm>
            <a:off x="5622875" y="2425067"/>
            <a:ext cx="1378500" cy="346966"/>
          </a:xfrm>
          <a:prstGeom prst="wedgeRectCallout">
            <a:avLst>
              <a:gd name="adj1" fmla="val -94771"/>
              <a:gd name="adj2" fmla="val -72295"/>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sp>
        <p:nvSpPr>
          <p:cNvPr id="32" name="Rectangle 31">
            <a:extLst>
              <a:ext uri="{FF2B5EF4-FFF2-40B4-BE49-F238E27FC236}">
                <a16:creationId xmlns:a16="http://schemas.microsoft.com/office/drawing/2014/main" id="{9836C91C-AA0E-B1E8-5664-817CA55A0B0D}"/>
              </a:ext>
            </a:extLst>
          </p:cNvPr>
          <p:cNvSpPr/>
          <p:nvPr/>
        </p:nvSpPr>
        <p:spPr>
          <a:xfrm>
            <a:off x="6905240" y="397112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23A039-5BB0-646C-DDB7-20A04D662243}"/>
              </a:ext>
            </a:extLst>
          </p:cNvPr>
          <p:cNvCxnSpPr/>
          <p:nvPr/>
        </p:nvCxnSpPr>
        <p:spPr>
          <a:xfrm flipV="1">
            <a:off x="4875715"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8E5F96-9249-E806-1BEE-BF7C2F1AF366}"/>
              </a:ext>
            </a:extLst>
          </p:cNvPr>
          <p:cNvCxnSpPr/>
          <p:nvPr/>
        </p:nvCxnSpPr>
        <p:spPr>
          <a:xfrm flipV="1">
            <a:off x="7365356"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6208D1C-FCBE-7DFE-48D4-88B551A1FFCB}"/>
              </a:ext>
            </a:extLst>
          </p:cNvPr>
          <p:cNvCxnSpPr>
            <a:cxnSpLocks/>
            <a:stCxn id="45" idx="3"/>
          </p:cNvCxnSpPr>
          <p:nvPr/>
        </p:nvCxnSpPr>
        <p:spPr>
          <a:xfrm flipV="1">
            <a:off x="6942195" y="5179025"/>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FD2F7C-3E81-71FB-6E3D-EAF069B4F0FD}"/>
              </a:ext>
            </a:extLst>
          </p:cNvPr>
          <p:cNvCxnSpPr>
            <a:cxnSpLocks/>
          </p:cNvCxnSpPr>
          <p:nvPr/>
        </p:nvCxnSpPr>
        <p:spPr>
          <a:xfrm flipH="1">
            <a:off x="6920668" y="5188831"/>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702F5E9-AD38-68B9-6D1E-A348BC54B719}"/>
              </a:ext>
            </a:extLst>
          </p:cNvPr>
          <p:cNvCxnSpPr>
            <a:cxnSpLocks/>
          </p:cNvCxnSpPr>
          <p:nvPr/>
        </p:nvCxnSpPr>
        <p:spPr>
          <a:xfrm>
            <a:off x="6020765" y="4911568"/>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11F6CB4-842A-1A50-44B7-CF5408D4521F}"/>
              </a:ext>
            </a:extLst>
          </p:cNvPr>
          <p:cNvCxnSpPr>
            <a:cxnSpLocks/>
          </p:cNvCxnSpPr>
          <p:nvPr/>
        </p:nvCxnSpPr>
        <p:spPr>
          <a:xfrm flipV="1">
            <a:off x="3293165" y="4149568"/>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441EFB6-6BC5-0259-8022-5E81AD9408F7}"/>
              </a:ext>
            </a:extLst>
          </p:cNvPr>
          <p:cNvCxnSpPr>
            <a:cxnSpLocks/>
          </p:cNvCxnSpPr>
          <p:nvPr/>
        </p:nvCxnSpPr>
        <p:spPr>
          <a:xfrm flipH="1" flipV="1">
            <a:off x="5837498" y="4149568"/>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E5786C1-F973-5006-E815-646BD06CAC04}"/>
              </a:ext>
            </a:extLst>
          </p:cNvPr>
          <p:cNvSpPr txBox="1"/>
          <p:nvPr/>
        </p:nvSpPr>
        <p:spPr>
          <a:xfrm>
            <a:off x="7758895" y="4489340"/>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41" name="TextBox 40">
            <a:extLst>
              <a:ext uri="{FF2B5EF4-FFF2-40B4-BE49-F238E27FC236}">
                <a16:creationId xmlns:a16="http://schemas.microsoft.com/office/drawing/2014/main" id="{E39B56BC-6823-2DBF-DC02-9CA8C9ECA2C6}"/>
              </a:ext>
            </a:extLst>
          </p:cNvPr>
          <p:cNvSpPr txBox="1"/>
          <p:nvPr/>
        </p:nvSpPr>
        <p:spPr>
          <a:xfrm>
            <a:off x="3655339" y="3700732"/>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42" name="Speech Bubble: Rectangle 41">
            <a:extLst>
              <a:ext uri="{FF2B5EF4-FFF2-40B4-BE49-F238E27FC236}">
                <a16:creationId xmlns:a16="http://schemas.microsoft.com/office/drawing/2014/main" id="{47A45A43-B1A8-F629-219B-53EBD713B376}"/>
              </a:ext>
            </a:extLst>
          </p:cNvPr>
          <p:cNvSpPr/>
          <p:nvPr/>
        </p:nvSpPr>
        <p:spPr>
          <a:xfrm>
            <a:off x="7664076" y="5164548"/>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Hi</a:t>
            </a:r>
          </a:p>
        </p:txBody>
      </p:sp>
      <p:sp>
        <p:nvSpPr>
          <p:cNvPr id="43" name="Speech Bubble: Rectangle 42">
            <a:extLst>
              <a:ext uri="{FF2B5EF4-FFF2-40B4-BE49-F238E27FC236}">
                <a16:creationId xmlns:a16="http://schemas.microsoft.com/office/drawing/2014/main" id="{CFD053C9-A80C-4EAC-A9F5-0C49DFA4272B}"/>
              </a:ext>
            </a:extLst>
          </p:cNvPr>
          <p:cNvSpPr/>
          <p:nvPr/>
        </p:nvSpPr>
        <p:spPr>
          <a:xfrm>
            <a:off x="3616534" y="5377036"/>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Lo</a:t>
            </a:r>
          </a:p>
        </p:txBody>
      </p:sp>
      <p:cxnSp>
        <p:nvCxnSpPr>
          <p:cNvPr id="44" name="Straight Connector 43">
            <a:extLst>
              <a:ext uri="{FF2B5EF4-FFF2-40B4-BE49-F238E27FC236}">
                <a16:creationId xmlns:a16="http://schemas.microsoft.com/office/drawing/2014/main" id="{50873CA1-6869-DD4A-9F2F-FDF778CE8107}"/>
              </a:ext>
            </a:extLst>
          </p:cNvPr>
          <p:cNvCxnSpPr>
            <a:cxnSpLocks/>
            <a:stCxn id="32" idx="0"/>
          </p:cNvCxnSpPr>
          <p:nvPr/>
        </p:nvCxnSpPr>
        <p:spPr>
          <a:xfrm>
            <a:off x="7142519" y="397112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174640-FDF3-0DE4-8C34-44823BD00CD4}"/>
              </a:ext>
            </a:extLst>
          </p:cNvPr>
          <p:cNvSpPr txBox="1"/>
          <p:nvPr/>
        </p:nvSpPr>
        <p:spPr>
          <a:xfrm>
            <a:off x="5543029" y="5004165"/>
            <a:ext cx="1399166" cy="369332"/>
          </a:xfrm>
          <a:prstGeom prst="rect">
            <a:avLst/>
          </a:prstGeom>
          <a:noFill/>
        </p:spPr>
        <p:txBody>
          <a:bodyPr wrap="none" rtlCol="0">
            <a:spAutoFit/>
          </a:bodyPr>
          <a:lstStyle/>
          <a:p>
            <a:r>
              <a:rPr lang="en-US" dirty="0"/>
              <a:t>Switch Zone</a:t>
            </a:r>
          </a:p>
        </p:txBody>
      </p:sp>
      <p:sp>
        <p:nvSpPr>
          <p:cNvPr id="46" name="Speech Bubble: Rectangle 45">
            <a:extLst>
              <a:ext uri="{FF2B5EF4-FFF2-40B4-BE49-F238E27FC236}">
                <a16:creationId xmlns:a16="http://schemas.microsoft.com/office/drawing/2014/main" id="{042C015D-0923-823F-8307-95973B3EC715}"/>
              </a:ext>
            </a:extLst>
          </p:cNvPr>
          <p:cNvSpPr/>
          <p:nvPr/>
        </p:nvSpPr>
        <p:spPr>
          <a:xfrm>
            <a:off x="7810001" y="3900651"/>
            <a:ext cx="1372395" cy="552801"/>
          </a:xfrm>
          <a:prstGeom prst="wedgeRectCallout">
            <a:avLst>
              <a:gd name="adj1" fmla="val -95910"/>
              <a:gd name="adj2" fmla="val 37353"/>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47" name="Straight Connector 46">
            <a:extLst>
              <a:ext uri="{FF2B5EF4-FFF2-40B4-BE49-F238E27FC236}">
                <a16:creationId xmlns:a16="http://schemas.microsoft.com/office/drawing/2014/main" id="{EB1A4D6D-2D06-D277-7810-448D89F57E67}"/>
              </a:ext>
            </a:extLst>
          </p:cNvPr>
          <p:cNvCxnSpPr>
            <a:cxnSpLocks/>
          </p:cNvCxnSpPr>
          <p:nvPr/>
        </p:nvCxnSpPr>
        <p:spPr>
          <a:xfrm flipV="1">
            <a:off x="7379798" y="372994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FA281C-3239-439E-A25B-DC68718F9EF4}"/>
              </a:ext>
            </a:extLst>
          </p:cNvPr>
          <p:cNvCxnSpPr>
            <a:cxnSpLocks/>
          </p:cNvCxnSpPr>
          <p:nvPr/>
        </p:nvCxnSpPr>
        <p:spPr>
          <a:xfrm flipV="1">
            <a:off x="6896092" y="373922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25165C6-9E1C-5813-7EFD-56B56686C2F7}"/>
              </a:ext>
            </a:extLst>
          </p:cNvPr>
          <p:cNvCxnSpPr/>
          <p:nvPr/>
        </p:nvCxnSpPr>
        <p:spPr>
          <a:xfrm>
            <a:off x="6920668" y="383482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Speech Bubble: Rectangle 49">
            <a:extLst>
              <a:ext uri="{FF2B5EF4-FFF2-40B4-BE49-F238E27FC236}">
                <a16:creationId xmlns:a16="http://schemas.microsoft.com/office/drawing/2014/main" id="{4AF21130-43FF-1348-853D-0104738F4AF5}"/>
              </a:ext>
            </a:extLst>
          </p:cNvPr>
          <p:cNvSpPr/>
          <p:nvPr/>
        </p:nvSpPr>
        <p:spPr>
          <a:xfrm>
            <a:off x="7760559" y="3271494"/>
            <a:ext cx="1378500" cy="552801"/>
          </a:xfrm>
          <a:prstGeom prst="wedgeRectCallout">
            <a:avLst>
              <a:gd name="adj1" fmla="val -75862"/>
              <a:gd name="adj2" fmla="val 51728"/>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51" name="TextBox 50">
            <a:extLst>
              <a:ext uri="{FF2B5EF4-FFF2-40B4-BE49-F238E27FC236}">
                <a16:creationId xmlns:a16="http://schemas.microsoft.com/office/drawing/2014/main" id="{02B2538A-8E59-B28A-98C9-7D623D2EA8B1}"/>
              </a:ext>
            </a:extLst>
          </p:cNvPr>
          <p:cNvSpPr txBox="1"/>
          <p:nvPr/>
        </p:nvSpPr>
        <p:spPr>
          <a:xfrm>
            <a:off x="5449389" y="5363691"/>
            <a:ext cx="1512337" cy="369332"/>
          </a:xfrm>
          <a:prstGeom prst="rect">
            <a:avLst/>
          </a:prstGeom>
          <a:noFill/>
        </p:spPr>
        <p:txBody>
          <a:bodyPr wrap="none" rtlCol="0">
            <a:spAutoFit/>
          </a:bodyPr>
          <a:lstStyle/>
          <a:p>
            <a:r>
              <a:rPr lang="en-US" dirty="0"/>
              <a:t>Test Set Point</a:t>
            </a:r>
          </a:p>
        </p:txBody>
      </p:sp>
      <p:cxnSp>
        <p:nvCxnSpPr>
          <p:cNvPr id="52" name="Straight Arrow Connector 51">
            <a:extLst>
              <a:ext uri="{FF2B5EF4-FFF2-40B4-BE49-F238E27FC236}">
                <a16:creationId xmlns:a16="http://schemas.microsoft.com/office/drawing/2014/main" id="{6990BB30-7654-F59F-C18E-1BC66C1904BD}"/>
              </a:ext>
            </a:extLst>
          </p:cNvPr>
          <p:cNvCxnSpPr>
            <a:cxnSpLocks/>
          </p:cNvCxnSpPr>
          <p:nvPr/>
        </p:nvCxnSpPr>
        <p:spPr>
          <a:xfrm flipH="1">
            <a:off x="6917496" y="554835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F115F87-B14E-DA3D-511E-5D142B4872EA}"/>
              </a:ext>
            </a:extLst>
          </p:cNvPr>
          <p:cNvSpPr txBox="1"/>
          <p:nvPr/>
        </p:nvSpPr>
        <p:spPr>
          <a:xfrm>
            <a:off x="4914665" y="4351257"/>
            <a:ext cx="951927" cy="646331"/>
          </a:xfrm>
          <a:prstGeom prst="rect">
            <a:avLst/>
          </a:prstGeom>
          <a:noFill/>
        </p:spPr>
        <p:txBody>
          <a:bodyPr wrap="none" rtlCol="0">
            <a:spAutoFit/>
          </a:bodyPr>
          <a:lstStyle/>
          <a:p>
            <a:r>
              <a:rPr lang="en-US" dirty="0"/>
              <a:t> Switch </a:t>
            </a:r>
          </a:p>
          <a:p>
            <a:r>
              <a:rPr lang="en-US" dirty="0"/>
              <a:t>Point</a:t>
            </a:r>
          </a:p>
        </p:txBody>
      </p:sp>
      <p:cxnSp>
        <p:nvCxnSpPr>
          <p:cNvPr id="54" name="Straight Arrow Connector 53">
            <a:extLst>
              <a:ext uri="{FF2B5EF4-FFF2-40B4-BE49-F238E27FC236}">
                <a16:creationId xmlns:a16="http://schemas.microsoft.com/office/drawing/2014/main" id="{57F009E1-14A7-725A-85D4-E48EC21B358D}"/>
              </a:ext>
            </a:extLst>
          </p:cNvPr>
          <p:cNvCxnSpPr>
            <a:cxnSpLocks/>
          </p:cNvCxnSpPr>
          <p:nvPr/>
        </p:nvCxnSpPr>
        <p:spPr>
          <a:xfrm>
            <a:off x="5759777" y="4618411"/>
            <a:ext cx="187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BB47B78-B1C4-1AC0-D81A-231D421665CF}"/>
              </a:ext>
            </a:extLst>
          </p:cNvPr>
          <p:cNvCxnSpPr/>
          <p:nvPr/>
        </p:nvCxnSpPr>
        <p:spPr>
          <a:xfrm>
            <a:off x="5940282" y="4344407"/>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C23D417-A40F-2F20-0D64-63450EA88990}"/>
              </a:ext>
            </a:extLst>
          </p:cNvPr>
          <p:cNvCxnSpPr>
            <a:cxnSpLocks/>
          </p:cNvCxnSpPr>
          <p:nvPr/>
        </p:nvCxnSpPr>
        <p:spPr>
          <a:xfrm flipV="1">
            <a:off x="7368568" y="5735062"/>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52E7FC-A2DB-B45C-1ED6-A1A1953200BC}"/>
              </a:ext>
            </a:extLst>
          </p:cNvPr>
          <p:cNvCxnSpPr>
            <a:cxnSpLocks/>
          </p:cNvCxnSpPr>
          <p:nvPr/>
        </p:nvCxnSpPr>
        <p:spPr>
          <a:xfrm flipV="1">
            <a:off x="7130186" y="574434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4ECD829-3DA9-24B7-84CA-6EFED897079E}"/>
              </a:ext>
            </a:extLst>
          </p:cNvPr>
          <p:cNvCxnSpPr>
            <a:cxnSpLocks/>
          </p:cNvCxnSpPr>
          <p:nvPr/>
        </p:nvCxnSpPr>
        <p:spPr>
          <a:xfrm>
            <a:off x="7154762" y="583994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Speech Bubble: Rectangle 58">
            <a:extLst>
              <a:ext uri="{FF2B5EF4-FFF2-40B4-BE49-F238E27FC236}">
                <a16:creationId xmlns:a16="http://schemas.microsoft.com/office/drawing/2014/main" id="{5F08A729-5FDA-62BD-A463-5DFFC48652E8}"/>
              </a:ext>
            </a:extLst>
          </p:cNvPr>
          <p:cNvSpPr/>
          <p:nvPr/>
        </p:nvSpPr>
        <p:spPr>
          <a:xfrm>
            <a:off x="5329549" y="5900851"/>
            <a:ext cx="1378500" cy="346966"/>
          </a:xfrm>
          <a:prstGeom prst="wedgeRectCallout">
            <a:avLst>
              <a:gd name="adj1" fmla="val 79814"/>
              <a:gd name="adj2" fmla="val -50334"/>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cxnSp>
        <p:nvCxnSpPr>
          <p:cNvPr id="62" name="Straight Arrow Connector 61">
            <a:extLst>
              <a:ext uri="{FF2B5EF4-FFF2-40B4-BE49-F238E27FC236}">
                <a16:creationId xmlns:a16="http://schemas.microsoft.com/office/drawing/2014/main" id="{3CC3E890-017D-A963-3EC2-43B37E1FC337}"/>
              </a:ext>
            </a:extLst>
          </p:cNvPr>
          <p:cNvCxnSpPr/>
          <p:nvPr/>
        </p:nvCxnSpPr>
        <p:spPr>
          <a:xfrm flipH="1">
            <a:off x="3035820" y="6369383"/>
            <a:ext cx="5743074" cy="0"/>
          </a:xfrm>
          <a:prstGeom prst="straightConnector1">
            <a:avLst/>
          </a:prstGeom>
          <a:ln w="1270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2EAD7CD7-9059-1FAC-C951-D798A07C117F}"/>
              </a:ext>
            </a:extLst>
          </p:cNvPr>
          <p:cNvSpPr txBox="1"/>
          <p:nvPr/>
        </p:nvSpPr>
        <p:spPr>
          <a:xfrm>
            <a:off x="5400968" y="6377402"/>
            <a:ext cx="1012778" cy="461665"/>
          </a:xfrm>
          <a:prstGeom prst="rect">
            <a:avLst/>
          </a:prstGeom>
          <a:noFill/>
        </p:spPr>
        <p:txBody>
          <a:bodyPr wrap="none" rtlCol="0">
            <a:spAutoFit/>
          </a:bodyPr>
          <a:lstStyle/>
          <a:p>
            <a:r>
              <a:rPr lang="en-US" sz="2400" dirty="0"/>
              <a:t>LEVEL</a:t>
            </a:r>
          </a:p>
        </p:txBody>
      </p:sp>
      <p:sp>
        <p:nvSpPr>
          <p:cNvPr id="64" name="TextBox 63">
            <a:extLst>
              <a:ext uri="{FF2B5EF4-FFF2-40B4-BE49-F238E27FC236}">
                <a16:creationId xmlns:a16="http://schemas.microsoft.com/office/drawing/2014/main" id="{1F060940-F02E-53D1-B161-4C269A0352CB}"/>
              </a:ext>
            </a:extLst>
          </p:cNvPr>
          <p:cNvSpPr txBox="1"/>
          <p:nvPr/>
        </p:nvSpPr>
        <p:spPr>
          <a:xfrm>
            <a:off x="2358903" y="6146569"/>
            <a:ext cx="676917" cy="461665"/>
          </a:xfrm>
          <a:prstGeom prst="rect">
            <a:avLst/>
          </a:prstGeom>
          <a:noFill/>
        </p:spPr>
        <p:txBody>
          <a:bodyPr wrap="none" rtlCol="0">
            <a:spAutoFit/>
          </a:bodyPr>
          <a:lstStyle/>
          <a:p>
            <a:r>
              <a:rPr lang="en-US" sz="2400" dirty="0"/>
              <a:t>Full</a:t>
            </a:r>
          </a:p>
        </p:txBody>
      </p:sp>
      <p:sp>
        <p:nvSpPr>
          <p:cNvPr id="65" name="TextBox 64">
            <a:extLst>
              <a:ext uri="{FF2B5EF4-FFF2-40B4-BE49-F238E27FC236}">
                <a16:creationId xmlns:a16="http://schemas.microsoft.com/office/drawing/2014/main" id="{51AC45A5-30B7-E6CB-1BE8-4537DBB04FC9}"/>
              </a:ext>
            </a:extLst>
          </p:cNvPr>
          <p:cNvSpPr txBox="1"/>
          <p:nvPr/>
        </p:nvSpPr>
        <p:spPr>
          <a:xfrm>
            <a:off x="8766714" y="6146569"/>
            <a:ext cx="1066382" cy="461665"/>
          </a:xfrm>
          <a:prstGeom prst="rect">
            <a:avLst/>
          </a:prstGeom>
          <a:noFill/>
        </p:spPr>
        <p:txBody>
          <a:bodyPr wrap="square" rtlCol="0">
            <a:spAutoFit/>
          </a:bodyPr>
          <a:lstStyle/>
          <a:p>
            <a:r>
              <a:rPr lang="en-US" sz="2400" dirty="0"/>
              <a:t>Empty</a:t>
            </a:r>
          </a:p>
        </p:txBody>
      </p:sp>
    </p:spTree>
    <p:extLst>
      <p:ext uri="{BB962C8B-B14F-4D97-AF65-F5344CB8AC3E}">
        <p14:creationId xmlns:p14="http://schemas.microsoft.com/office/powerpoint/2010/main" val="410010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A7583-2161-616C-40AE-F28926B9B5C7}"/>
              </a:ext>
            </a:extLst>
          </p:cNvPr>
          <p:cNvPicPr>
            <a:picLocks noChangeAspect="1"/>
          </p:cNvPicPr>
          <p:nvPr/>
        </p:nvPicPr>
        <p:blipFill>
          <a:blip r:embed="rId3"/>
          <a:stretch>
            <a:fillRect/>
          </a:stretch>
        </p:blipFill>
        <p:spPr>
          <a:xfrm>
            <a:off x="1942520" y="594917"/>
            <a:ext cx="8306959" cy="5668166"/>
          </a:xfrm>
          <a:prstGeom prst="rect">
            <a:avLst/>
          </a:prstGeom>
        </p:spPr>
      </p:pic>
      <p:sp>
        <p:nvSpPr>
          <p:cNvPr id="10" name="Speech Bubble: Rectangle with Corners Rounded 9">
            <a:extLst>
              <a:ext uri="{FF2B5EF4-FFF2-40B4-BE49-F238E27FC236}">
                <a16:creationId xmlns:a16="http://schemas.microsoft.com/office/drawing/2014/main" id="{6D2F5585-D8ED-81EA-D23F-E25EE67B7B69}"/>
              </a:ext>
            </a:extLst>
          </p:cNvPr>
          <p:cNvSpPr/>
          <p:nvPr/>
        </p:nvSpPr>
        <p:spPr>
          <a:xfrm>
            <a:off x="4451238" y="372375"/>
            <a:ext cx="1200150" cy="609600"/>
          </a:xfrm>
          <a:prstGeom prst="wedgeRoundRectCallout">
            <a:avLst>
              <a:gd name="adj1" fmla="val -69620"/>
              <a:gd name="adj2" fmla="val 122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Numeric</a:t>
            </a:r>
          </a:p>
          <a:p>
            <a:pPr algn="ctr"/>
            <a:r>
              <a:rPr lang="en-US" dirty="0"/>
              <a:t>Outputs</a:t>
            </a:r>
          </a:p>
        </p:txBody>
      </p:sp>
      <p:sp>
        <p:nvSpPr>
          <p:cNvPr id="11" name="Speech Bubble: Rectangle with Corners Rounded 10">
            <a:extLst>
              <a:ext uri="{FF2B5EF4-FFF2-40B4-BE49-F238E27FC236}">
                <a16:creationId xmlns:a16="http://schemas.microsoft.com/office/drawing/2014/main" id="{F54BC3D4-EC9E-AD07-3ECC-B6C8681DE0E8}"/>
              </a:ext>
            </a:extLst>
          </p:cNvPr>
          <p:cNvSpPr/>
          <p:nvPr/>
        </p:nvSpPr>
        <p:spPr>
          <a:xfrm>
            <a:off x="8398398" y="1384311"/>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Protocol</a:t>
            </a:r>
          </a:p>
          <a:p>
            <a:pPr algn="ctr"/>
            <a:r>
              <a:rPr lang="en-US" dirty="0"/>
              <a:t>Current State</a:t>
            </a:r>
          </a:p>
        </p:txBody>
      </p:sp>
      <p:sp>
        <p:nvSpPr>
          <p:cNvPr id="12" name="Speech Bubble: Rectangle with Corners Rounded 11">
            <a:extLst>
              <a:ext uri="{FF2B5EF4-FFF2-40B4-BE49-F238E27FC236}">
                <a16:creationId xmlns:a16="http://schemas.microsoft.com/office/drawing/2014/main" id="{38E39CC5-CAE3-9053-952C-9BFD21EE7226}"/>
              </a:ext>
            </a:extLst>
          </p:cNvPr>
          <p:cNvSpPr/>
          <p:nvPr/>
        </p:nvSpPr>
        <p:spPr>
          <a:xfrm>
            <a:off x="7380366" y="5168889"/>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 A &amp; Ch B</a:t>
            </a:r>
          </a:p>
          <a:p>
            <a:pPr algn="ctr"/>
            <a:r>
              <a:rPr lang="en-US" dirty="0"/>
              <a:t>Resistance</a:t>
            </a:r>
          </a:p>
        </p:txBody>
      </p:sp>
      <p:sp>
        <p:nvSpPr>
          <p:cNvPr id="13" name="Speech Bubble: Rectangle with Corners Rounded 12">
            <a:extLst>
              <a:ext uri="{FF2B5EF4-FFF2-40B4-BE49-F238E27FC236}">
                <a16:creationId xmlns:a16="http://schemas.microsoft.com/office/drawing/2014/main" id="{AED94725-2CA4-309E-1CDF-BD43AA323D8A}"/>
              </a:ext>
            </a:extLst>
          </p:cNvPr>
          <p:cNvSpPr/>
          <p:nvPr/>
        </p:nvSpPr>
        <p:spPr>
          <a:xfrm>
            <a:off x="4114800" y="3565641"/>
            <a:ext cx="2106168" cy="609600"/>
          </a:xfrm>
          <a:prstGeom prst="wedgeRoundRectCallout">
            <a:avLst>
              <a:gd name="adj1" fmla="val 61619"/>
              <a:gd name="adj2" fmla="val 1117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Filling Shown</a:t>
            </a:r>
          </a:p>
          <a:p>
            <a:pPr algn="ctr"/>
            <a:r>
              <a:rPr lang="en-US" sz="1400" dirty="0"/>
              <a:t>(opposite of ATP Spec}</a:t>
            </a:r>
          </a:p>
        </p:txBody>
      </p:sp>
      <p:sp>
        <p:nvSpPr>
          <p:cNvPr id="14" name="Speech Bubble: Rectangle with Corners Rounded 13">
            <a:extLst>
              <a:ext uri="{FF2B5EF4-FFF2-40B4-BE49-F238E27FC236}">
                <a16:creationId xmlns:a16="http://schemas.microsoft.com/office/drawing/2014/main" id="{E582A454-E801-79F6-D794-384FA010F6FB}"/>
              </a:ext>
            </a:extLst>
          </p:cNvPr>
          <p:cNvSpPr/>
          <p:nvPr/>
        </p:nvSpPr>
        <p:spPr>
          <a:xfrm>
            <a:off x="3701430" y="2379929"/>
            <a:ext cx="960120" cy="374943"/>
          </a:xfrm>
          <a:prstGeom prst="wedgeRoundRectCallout">
            <a:avLst>
              <a:gd name="adj1" fmla="val -90762"/>
              <a:gd name="adj2" fmla="val 35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FULL</a:t>
            </a:r>
          </a:p>
        </p:txBody>
      </p:sp>
      <p:sp>
        <p:nvSpPr>
          <p:cNvPr id="15" name="Speech Bubble: Rectangle with Corners Rounded 14">
            <a:extLst>
              <a:ext uri="{FF2B5EF4-FFF2-40B4-BE49-F238E27FC236}">
                <a16:creationId xmlns:a16="http://schemas.microsoft.com/office/drawing/2014/main" id="{C8C7C2A4-870D-DDEC-D268-B280E0F5294C}"/>
              </a:ext>
            </a:extLst>
          </p:cNvPr>
          <p:cNvSpPr/>
          <p:nvPr/>
        </p:nvSpPr>
        <p:spPr>
          <a:xfrm>
            <a:off x="3851515" y="5384741"/>
            <a:ext cx="960120" cy="374942"/>
          </a:xfrm>
          <a:prstGeom prst="wedgeRoundRectCallout">
            <a:avLst>
              <a:gd name="adj1" fmla="val -96476"/>
              <a:gd name="adj2" fmla="val -211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EMPTY</a:t>
            </a:r>
          </a:p>
        </p:txBody>
      </p:sp>
    </p:spTree>
    <p:extLst>
      <p:ext uri="{BB962C8B-B14F-4D97-AF65-F5344CB8AC3E}">
        <p14:creationId xmlns:p14="http://schemas.microsoft.com/office/powerpoint/2010/main" val="27092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20AE7-EC76-5CB0-CB26-BDBF4B816BB6}"/>
              </a:ext>
            </a:extLst>
          </p:cNvPr>
          <p:cNvPicPr>
            <a:picLocks noChangeAspect="1"/>
          </p:cNvPicPr>
          <p:nvPr/>
        </p:nvPicPr>
        <p:blipFill>
          <a:blip r:embed="rId2"/>
          <a:stretch>
            <a:fillRect/>
          </a:stretch>
        </p:blipFill>
        <p:spPr>
          <a:xfrm>
            <a:off x="2154661" y="2082768"/>
            <a:ext cx="8192643" cy="2857899"/>
          </a:xfrm>
          <a:prstGeom prst="rect">
            <a:avLst/>
          </a:prstGeom>
        </p:spPr>
      </p:pic>
      <p:sp>
        <p:nvSpPr>
          <p:cNvPr id="6" name="Speech Bubble: Rectangle with Corners Rounded 5">
            <a:extLst>
              <a:ext uri="{FF2B5EF4-FFF2-40B4-BE49-F238E27FC236}">
                <a16:creationId xmlns:a16="http://schemas.microsoft.com/office/drawing/2014/main" id="{567779E4-904D-8043-FD77-89E21AC23E5A}"/>
              </a:ext>
            </a:extLst>
          </p:cNvPr>
          <p:cNvSpPr/>
          <p:nvPr/>
        </p:nvSpPr>
        <p:spPr>
          <a:xfrm>
            <a:off x="3789461" y="1806067"/>
            <a:ext cx="1336914" cy="374943"/>
          </a:xfrm>
          <a:prstGeom prst="wedgeRoundRectCallout">
            <a:avLst>
              <a:gd name="adj1" fmla="val -49029"/>
              <a:gd name="adj2" fmla="val 1465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Status</a:t>
            </a:r>
          </a:p>
        </p:txBody>
      </p:sp>
      <p:sp>
        <p:nvSpPr>
          <p:cNvPr id="2" name="Speech Bubble: Rectangle with Corners Rounded 1">
            <a:extLst>
              <a:ext uri="{FF2B5EF4-FFF2-40B4-BE49-F238E27FC236}">
                <a16:creationId xmlns:a16="http://schemas.microsoft.com/office/drawing/2014/main" id="{52EACFEC-AA87-E212-7AC7-44C58A0C350A}"/>
              </a:ext>
            </a:extLst>
          </p:cNvPr>
          <p:cNvSpPr/>
          <p:nvPr/>
        </p:nvSpPr>
        <p:spPr>
          <a:xfrm>
            <a:off x="7444477" y="171233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 Select</a:t>
            </a:r>
          </a:p>
        </p:txBody>
      </p:sp>
      <p:sp>
        <p:nvSpPr>
          <p:cNvPr id="3" name="Speech Bubble: Rectangle with Corners Rounded 2">
            <a:extLst>
              <a:ext uri="{FF2B5EF4-FFF2-40B4-BE49-F238E27FC236}">
                <a16:creationId xmlns:a16="http://schemas.microsoft.com/office/drawing/2014/main" id="{72EE5722-839D-ED82-803E-A81EB8A3A9C6}"/>
              </a:ext>
            </a:extLst>
          </p:cNvPr>
          <p:cNvSpPr/>
          <p:nvPr/>
        </p:nvSpPr>
        <p:spPr>
          <a:xfrm>
            <a:off x="9255196" y="166321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Manual</a:t>
            </a:r>
          </a:p>
          <a:p>
            <a:pPr algn="ctr"/>
            <a:r>
              <a:rPr lang="en-US" dirty="0"/>
              <a:t>Controls</a:t>
            </a:r>
          </a:p>
        </p:txBody>
      </p:sp>
      <p:sp>
        <p:nvSpPr>
          <p:cNvPr id="4" name="Speech Bubble: Rectangle with Corners Rounded 3">
            <a:extLst>
              <a:ext uri="{FF2B5EF4-FFF2-40B4-BE49-F238E27FC236}">
                <a16:creationId xmlns:a16="http://schemas.microsoft.com/office/drawing/2014/main" id="{CE184450-9138-287C-53A3-211026D8E921}"/>
              </a:ext>
            </a:extLst>
          </p:cNvPr>
          <p:cNvSpPr/>
          <p:nvPr/>
        </p:nvSpPr>
        <p:spPr>
          <a:xfrm>
            <a:off x="5728713" y="1616343"/>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Automatic </a:t>
            </a:r>
          </a:p>
          <a:p>
            <a:pPr algn="ctr"/>
            <a:r>
              <a:rPr lang="en-US" dirty="0"/>
              <a:t>Controls</a:t>
            </a:r>
          </a:p>
        </p:txBody>
      </p:sp>
    </p:spTree>
    <p:extLst>
      <p:ext uri="{BB962C8B-B14F-4D97-AF65-F5344CB8AC3E}">
        <p14:creationId xmlns:p14="http://schemas.microsoft.com/office/powerpoint/2010/main" val="4195737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A72CC-BCF0-A792-83B0-E930DC8F244E}"/>
              </a:ext>
            </a:extLst>
          </p:cNvPr>
          <p:cNvPicPr>
            <a:picLocks noChangeAspect="1"/>
          </p:cNvPicPr>
          <p:nvPr/>
        </p:nvPicPr>
        <p:blipFill>
          <a:blip r:embed="rId2"/>
          <a:stretch>
            <a:fillRect/>
          </a:stretch>
        </p:blipFill>
        <p:spPr>
          <a:xfrm>
            <a:off x="477490" y="907572"/>
            <a:ext cx="6525536" cy="4143953"/>
          </a:xfrm>
          <a:prstGeom prst="rect">
            <a:avLst/>
          </a:prstGeom>
        </p:spPr>
      </p:pic>
      <p:sp>
        <p:nvSpPr>
          <p:cNvPr id="6" name="Speech Bubble: Rectangle with Corners Rounded 5">
            <a:extLst>
              <a:ext uri="{FF2B5EF4-FFF2-40B4-BE49-F238E27FC236}">
                <a16:creationId xmlns:a16="http://schemas.microsoft.com/office/drawing/2014/main" id="{F2F15684-B257-8A85-D02D-00B501F34C6D}"/>
              </a:ext>
            </a:extLst>
          </p:cNvPr>
          <p:cNvSpPr/>
          <p:nvPr/>
        </p:nvSpPr>
        <p:spPr>
          <a:xfrm>
            <a:off x="3771255" y="3813505"/>
            <a:ext cx="1854632" cy="619010"/>
          </a:xfrm>
          <a:prstGeom prst="wedgeRoundRectCallout">
            <a:avLst>
              <a:gd name="adj1" fmla="val -40914"/>
              <a:gd name="adj2" fmla="val -13139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Laser Value (per ATP)</a:t>
            </a:r>
          </a:p>
        </p:txBody>
      </p:sp>
      <p:sp>
        <p:nvSpPr>
          <p:cNvPr id="7" name="Speech Bubble: Rectangle with Corners Rounded 6">
            <a:extLst>
              <a:ext uri="{FF2B5EF4-FFF2-40B4-BE49-F238E27FC236}">
                <a16:creationId xmlns:a16="http://schemas.microsoft.com/office/drawing/2014/main" id="{8DF3183A-A814-A5DF-6E5D-79C1E8765E93}"/>
              </a:ext>
            </a:extLst>
          </p:cNvPr>
          <p:cNvSpPr/>
          <p:nvPr/>
        </p:nvSpPr>
        <p:spPr>
          <a:xfrm>
            <a:off x="3071800" y="4633072"/>
            <a:ext cx="1701677" cy="619010"/>
          </a:xfrm>
          <a:prstGeom prst="wedgeRoundRectCallout">
            <a:avLst>
              <a:gd name="adj1" fmla="val -72791"/>
              <a:gd name="adj2" fmla="val -173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pic>
        <p:nvPicPr>
          <p:cNvPr id="9" name="Picture 8">
            <a:extLst>
              <a:ext uri="{FF2B5EF4-FFF2-40B4-BE49-F238E27FC236}">
                <a16:creationId xmlns:a16="http://schemas.microsoft.com/office/drawing/2014/main" id="{DDADBC94-7428-5B86-D900-B72B2720B06D}"/>
              </a:ext>
            </a:extLst>
          </p:cNvPr>
          <p:cNvPicPr>
            <a:picLocks noChangeAspect="1"/>
          </p:cNvPicPr>
          <p:nvPr/>
        </p:nvPicPr>
        <p:blipFill>
          <a:blip r:embed="rId3"/>
          <a:stretch>
            <a:fillRect/>
          </a:stretch>
        </p:blipFill>
        <p:spPr>
          <a:xfrm>
            <a:off x="7349970" y="2183179"/>
            <a:ext cx="3753374" cy="2057687"/>
          </a:xfrm>
          <a:prstGeom prst="rect">
            <a:avLst/>
          </a:prstGeom>
        </p:spPr>
      </p:pic>
      <p:sp>
        <p:nvSpPr>
          <p:cNvPr id="10" name="Speech Bubble: Rectangle with Corners Rounded 9">
            <a:extLst>
              <a:ext uri="{FF2B5EF4-FFF2-40B4-BE49-F238E27FC236}">
                <a16:creationId xmlns:a16="http://schemas.microsoft.com/office/drawing/2014/main" id="{C6C90268-1B70-AB05-87BA-FDC20364807D}"/>
              </a:ext>
            </a:extLst>
          </p:cNvPr>
          <p:cNvSpPr/>
          <p:nvPr/>
        </p:nvSpPr>
        <p:spPr>
          <a:xfrm>
            <a:off x="8980252" y="2979548"/>
            <a:ext cx="1701677" cy="619010"/>
          </a:xfrm>
          <a:prstGeom prst="wedgeRoundRectCallout">
            <a:avLst>
              <a:gd name="adj1" fmla="val -78256"/>
              <a:gd name="adj2" fmla="val 188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spTree>
    <p:extLst>
      <p:ext uri="{BB962C8B-B14F-4D97-AF65-F5344CB8AC3E}">
        <p14:creationId xmlns:p14="http://schemas.microsoft.com/office/powerpoint/2010/main" val="3866920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13831</TotalTime>
  <Words>607</Words>
  <Application>Microsoft Office PowerPoint</Application>
  <PresentationFormat>Widescreen</PresentationFormat>
  <Paragraphs>117</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 Consulting</cp:lastModifiedBy>
  <cp:revision>31</cp:revision>
  <cp:lastPrinted>2025-03-17T21:26:02Z</cp:lastPrinted>
  <dcterms:created xsi:type="dcterms:W3CDTF">2024-04-23T13:48:51Z</dcterms:created>
  <dcterms:modified xsi:type="dcterms:W3CDTF">2025-04-10T17:17:24Z</dcterms:modified>
</cp:coreProperties>
</file>